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2"/>
  </p:notesMasterIdLst>
  <p:sldIdLst>
    <p:sldId id="256" r:id="rId2"/>
    <p:sldId id="273" r:id="rId3"/>
    <p:sldId id="294" r:id="rId4"/>
    <p:sldId id="299" r:id="rId5"/>
    <p:sldId id="300" r:id="rId6"/>
    <p:sldId id="301" r:id="rId7"/>
    <p:sldId id="303" r:id="rId8"/>
    <p:sldId id="302" r:id="rId9"/>
    <p:sldId id="304" r:id="rId10"/>
    <p:sldId id="29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37D7B-909E-4D55-968B-531262D19452}" v="14" dt="2020-07-21T16:21:29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64286" autoAdjust="0"/>
  </p:normalViewPr>
  <p:slideViewPr>
    <p:cSldViewPr snapToGrid="0">
      <p:cViewPr varScale="1">
        <p:scale>
          <a:sx n="65" d="100"/>
          <a:sy n="65" d="100"/>
        </p:scale>
        <p:origin x="147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Khan" userId="3a873f7f057fbc28" providerId="LiveId" clId="{77937D7B-909E-4D55-968B-531262D19452}"/>
    <pc:docChg chg="custSel addSld delSld modSld sldOrd">
      <pc:chgData name="Alex Khan" userId="3a873f7f057fbc28" providerId="LiveId" clId="{77937D7B-909E-4D55-968B-531262D19452}" dt="2020-07-21T16:26:28.780" v="101" actId="20577"/>
      <pc:docMkLst>
        <pc:docMk/>
      </pc:docMkLst>
      <pc:sldChg chg="delSp modSp mod">
        <pc:chgData name="Alex Khan" userId="3a873f7f057fbc28" providerId="LiveId" clId="{77937D7B-909E-4D55-968B-531262D19452}" dt="2020-07-21T16:26:28.780" v="101" actId="20577"/>
        <pc:sldMkLst>
          <pc:docMk/>
          <pc:sldMk cId="272639050" sldId="256"/>
        </pc:sldMkLst>
        <pc:spChg chg="mod">
          <ac:chgData name="Alex Khan" userId="3a873f7f057fbc28" providerId="LiveId" clId="{77937D7B-909E-4D55-968B-531262D19452}" dt="2020-07-21T16:25:13.142" v="80" actId="404"/>
          <ac:spMkLst>
            <pc:docMk/>
            <pc:sldMk cId="272639050" sldId="256"/>
            <ac:spMk id="2" creationId="{0D95E3C5-4C90-4A58-B977-694DED66D481}"/>
          </ac:spMkLst>
        </pc:spChg>
        <pc:spChg chg="mod">
          <ac:chgData name="Alex Khan" userId="3a873f7f057fbc28" providerId="LiveId" clId="{77937D7B-909E-4D55-968B-531262D19452}" dt="2020-07-21T16:26:28.780" v="101" actId="20577"/>
          <ac:spMkLst>
            <pc:docMk/>
            <pc:sldMk cId="272639050" sldId="256"/>
            <ac:spMk id="3" creationId="{DFFBDE58-F208-4659-891B-8B4CC528F1B5}"/>
          </ac:spMkLst>
        </pc:spChg>
        <pc:picChg chg="del">
          <ac:chgData name="Alex Khan" userId="3a873f7f057fbc28" providerId="LiveId" clId="{77937D7B-909E-4D55-968B-531262D19452}" dt="2020-07-21T16:14:02.470" v="21" actId="478"/>
          <ac:picMkLst>
            <pc:docMk/>
            <pc:sldMk cId="272639050" sldId="256"/>
            <ac:picMk id="4" creationId="{B59B79A6-A04A-484E-89CA-E65388CCA038}"/>
          </ac:picMkLst>
        </pc:picChg>
      </pc:sldChg>
      <pc:sldChg chg="del">
        <pc:chgData name="Alex Khan" userId="3a873f7f057fbc28" providerId="LiveId" clId="{77937D7B-909E-4D55-968B-531262D19452}" dt="2020-07-21T16:14:40.945" v="30" actId="47"/>
        <pc:sldMkLst>
          <pc:docMk/>
          <pc:sldMk cId="3260876024" sldId="265"/>
        </pc:sldMkLst>
      </pc:sldChg>
      <pc:sldChg chg="delSp modSp mod modNotesTx">
        <pc:chgData name="Alex Khan" userId="3a873f7f057fbc28" providerId="LiveId" clId="{77937D7B-909E-4D55-968B-531262D19452}" dt="2020-07-21T16:14:26.570" v="28" actId="478"/>
        <pc:sldMkLst>
          <pc:docMk/>
          <pc:sldMk cId="1920155373" sldId="273"/>
        </pc:sldMkLst>
        <pc:spChg chg="mod">
          <ac:chgData name="Alex Khan" userId="3a873f7f057fbc28" providerId="LiveId" clId="{77937D7B-909E-4D55-968B-531262D19452}" dt="2020-07-21T16:14:10.883" v="23" actId="27636"/>
          <ac:spMkLst>
            <pc:docMk/>
            <pc:sldMk cId="1920155373" sldId="273"/>
            <ac:spMk id="3" creationId="{976AC5C9-550E-4767-9710-1D77DBA16206}"/>
          </ac:spMkLst>
        </pc:spChg>
        <pc:spChg chg="del mod">
          <ac:chgData name="Alex Khan" userId="3a873f7f057fbc28" providerId="LiveId" clId="{77937D7B-909E-4D55-968B-531262D19452}" dt="2020-07-21T16:14:21.090" v="26" actId="478"/>
          <ac:spMkLst>
            <pc:docMk/>
            <pc:sldMk cId="1920155373" sldId="273"/>
            <ac:spMk id="8" creationId="{14A6BC4B-C4AB-4314-98DF-19BED04C87B0}"/>
          </ac:spMkLst>
        </pc:spChg>
        <pc:spChg chg="del">
          <ac:chgData name="Alex Khan" userId="3a873f7f057fbc28" providerId="LiveId" clId="{77937D7B-909E-4D55-968B-531262D19452}" dt="2020-07-21T16:14:26.570" v="28" actId="478"/>
          <ac:spMkLst>
            <pc:docMk/>
            <pc:sldMk cId="1920155373" sldId="273"/>
            <ac:spMk id="9" creationId="{1592EF47-FD7A-4B6C-8429-37C282E61219}"/>
          </ac:spMkLst>
        </pc:spChg>
        <pc:picChg chg="del">
          <ac:chgData name="Alex Khan" userId="3a873f7f057fbc28" providerId="LiveId" clId="{77937D7B-909E-4D55-968B-531262D19452}" dt="2020-07-21T16:14:24.220" v="27" actId="478"/>
          <ac:picMkLst>
            <pc:docMk/>
            <pc:sldMk cId="1920155373" sldId="273"/>
            <ac:picMk id="7" creationId="{1897865D-BCF6-47E0-AF55-DF448719FE67}"/>
          </ac:picMkLst>
        </pc:picChg>
      </pc:sldChg>
      <pc:sldChg chg="del">
        <pc:chgData name="Alex Khan" userId="3a873f7f057fbc28" providerId="LiveId" clId="{77937D7B-909E-4D55-968B-531262D19452}" dt="2020-07-21T16:16:42.240" v="44" actId="47"/>
        <pc:sldMkLst>
          <pc:docMk/>
          <pc:sldMk cId="3337384060" sldId="277"/>
        </pc:sldMkLst>
      </pc:sldChg>
      <pc:sldChg chg="del">
        <pc:chgData name="Alex Khan" userId="3a873f7f057fbc28" providerId="LiveId" clId="{77937D7B-909E-4D55-968B-531262D19452}" dt="2020-07-21T16:17:33.874" v="53" actId="47"/>
        <pc:sldMkLst>
          <pc:docMk/>
          <pc:sldMk cId="651638583" sldId="278"/>
        </pc:sldMkLst>
      </pc:sldChg>
      <pc:sldChg chg="del modNotesTx">
        <pc:chgData name="Alex Khan" userId="3a873f7f057fbc28" providerId="LiveId" clId="{77937D7B-909E-4D55-968B-531262D19452}" dt="2020-07-21T16:14:58.974" v="34" actId="47"/>
        <pc:sldMkLst>
          <pc:docMk/>
          <pc:sldMk cId="1514430904" sldId="280"/>
        </pc:sldMkLst>
      </pc:sldChg>
      <pc:sldChg chg="del">
        <pc:chgData name="Alex Khan" userId="3a873f7f057fbc28" providerId="LiveId" clId="{77937D7B-909E-4D55-968B-531262D19452}" dt="2020-07-21T16:14:48.737" v="32" actId="47"/>
        <pc:sldMkLst>
          <pc:docMk/>
          <pc:sldMk cId="1345527731" sldId="283"/>
        </pc:sldMkLst>
      </pc:sldChg>
      <pc:sldChg chg="del">
        <pc:chgData name="Alex Khan" userId="3a873f7f057fbc28" providerId="LiveId" clId="{77937D7B-909E-4D55-968B-531262D19452}" dt="2020-07-21T16:16:28.551" v="41" actId="47"/>
        <pc:sldMkLst>
          <pc:docMk/>
          <pc:sldMk cId="4095620956" sldId="284"/>
        </pc:sldMkLst>
      </pc:sldChg>
      <pc:sldChg chg="del">
        <pc:chgData name="Alex Khan" userId="3a873f7f057fbc28" providerId="LiveId" clId="{77937D7B-909E-4D55-968B-531262D19452}" dt="2020-07-21T16:16:26.475" v="40" actId="47"/>
        <pc:sldMkLst>
          <pc:docMk/>
          <pc:sldMk cId="2968570560" sldId="285"/>
        </pc:sldMkLst>
      </pc:sldChg>
      <pc:sldChg chg="del">
        <pc:chgData name="Alex Khan" userId="3a873f7f057fbc28" providerId="LiveId" clId="{77937D7B-909E-4D55-968B-531262D19452}" dt="2020-07-21T16:16:38.426" v="42" actId="47"/>
        <pc:sldMkLst>
          <pc:docMk/>
          <pc:sldMk cId="3277972714" sldId="291"/>
        </pc:sldMkLst>
      </pc:sldChg>
      <pc:sldChg chg="addSp delSp modSp mod modNotesTx">
        <pc:chgData name="Alex Khan" userId="3a873f7f057fbc28" providerId="LiveId" clId="{77937D7B-909E-4D55-968B-531262D19452}" dt="2020-07-21T16:18:25.268" v="56" actId="1076"/>
        <pc:sldMkLst>
          <pc:docMk/>
          <pc:sldMk cId="140936185" sldId="294"/>
        </pc:sldMkLst>
        <pc:spChg chg="mod">
          <ac:chgData name="Alex Khan" userId="3a873f7f057fbc28" providerId="LiveId" clId="{77937D7B-909E-4D55-968B-531262D19452}" dt="2020-07-21T16:17:29.763" v="52" actId="6549"/>
          <ac:spMkLst>
            <pc:docMk/>
            <pc:sldMk cId="140936185" sldId="294"/>
            <ac:spMk id="2" creationId="{466923CA-0C4D-42EB-BB68-C42CD6BFB2D2}"/>
          </ac:spMkLst>
        </pc:spChg>
        <pc:spChg chg="del">
          <ac:chgData name="Alex Khan" userId="3a873f7f057fbc28" providerId="LiveId" clId="{77937D7B-909E-4D55-968B-531262D19452}" dt="2020-07-21T16:17:18.981" v="48" actId="478"/>
          <ac:spMkLst>
            <pc:docMk/>
            <pc:sldMk cId="140936185" sldId="294"/>
            <ac:spMk id="3" creationId="{99D0D110-54B4-4836-9AD1-E072299AF24E}"/>
          </ac:spMkLst>
        </pc:spChg>
        <pc:spChg chg="del">
          <ac:chgData name="Alex Khan" userId="3a873f7f057fbc28" providerId="LiveId" clId="{77937D7B-909E-4D55-968B-531262D19452}" dt="2020-07-21T16:17:23.121" v="50" actId="478"/>
          <ac:spMkLst>
            <pc:docMk/>
            <pc:sldMk cId="140936185" sldId="294"/>
            <ac:spMk id="6" creationId="{054A24E1-E535-4AAE-8497-0EC0761B5AA3}"/>
          </ac:spMkLst>
        </pc:spChg>
        <pc:spChg chg="del">
          <ac:chgData name="Alex Khan" userId="3a873f7f057fbc28" providerId="LiveId" clId="{77937D7B-909E-4D55-968B-531262D19452}" dt="2020-07-21T16:17:25.142" v="51" actId="478"/>
          <ac:spMkLst>
            <pc:docMk/>
            <pc:sldMk cId="140936185" sldId="294"/>
            <ac:spMk id="8" creationId="{9FE0B2CB-6250-41BE-8066-B4B713455293}"/>
          </ac:spMkLst>
        </pc:spChg>
        <pc:spChg chg="del">
          <ac:chgData name="Alex Khan" userId="3a873f7f057fbc28" providerId="LiveId" clId="{77937D7B-909E-4D55-968B-531262D19452}" dt="2020-07-21T16:17:21.140" v="49" actId="478"/>
          <ac:spMkLst>
            <pc:docMk/>
            <pc:sldMk cId="140936185" sldId="294"/>
            <ac:spMk id="9" creationId="{DC22A0C3-5514-4780-931B-BC2FCE7573C0}"/>
          </ac:spMkLst>
        </pc:spChg>
        <pc:picChg chg="add mod">
          <ac:chgData name="Alex Khan" userId="3a873f7f057fbc28" providerId="LiveId" clId="{77937D7B-909E-4D55-968B-531262D19452}" dt="2020-07-21T16:18:25.268" v="56" actId="1076"/>
          <ac:picMkLst>
            <pc:docMk/>
            <pc:sldMk cId="140936185" sldId="294"/>
            <ac:picMk id="4" creationId="{3F10CAA7-F44B-4607-8BFE-E8780922048E}"/>
          </ac:picMkLst>
        </pc:picChg>
        <pc:picChg chg="del">
          <ac:chgData name="Alex Khan" userId="3a873f7f057fbc28" providerId="LiveId" clId="{77937D7B-909E-4D55-968B-531262D19452}" dt="2020-07-21T16:17:14.078" v="47" actId="478"/>
          <ac:picMkLst>
            <pc:docMk/>
            <pc:sldMk cId="140936185" sldId="294"/>
            <ac:picMk id="7" creationId="{D4306F0E-5069-484C-8D9C-E95EBB73DB3E}"/>
          </ac:picMkLst>
        </pc:picChg>
      </pc:sldChg>
      <pc:sldChg chg="del">
        <pc:chgData name="Alex Khan" userId="3a873f7f057fbc28" providerId="LiveId" clId="{77937D7B-909E-4D55-968B-531262D19452}" dt="2020-07-21T16:14:43.275" v="31" actId="47"/>
        <pc:sldMkLst>
          <pc:docMk/>
          <pc:sldMk cId="2860128427" sldId="295"/>
        </pc:sldMkLst>
      </pc:sldChg>
      <pc:sldChg chg="del modNotesTx">
        <pc:chgData name="Alex Khan" userId="3a873f7f057fbc28" providerId="LiveId" clId="{77937D7B-909E-4D55-968B-531262D19452}" dt="2020-07-21T16:16:24.217" v="39" actId="47"/>
        <pc:sldMkLst>
          <pc:docMk/>
          <pc:sldMk cId="2581982527" sldId="296"/>
        </pc:sldMkLst>
      </pc:sldChg>
      <pc:sldChg chg="del">
        <pc:chgData name="Alex Khan" userId="3a873f7f057fbc28" providerId="LiveId" clId="{77937D7B-909E-4D55-968B-531262D19452}" dt="2020-07-21T16:16:40.420" v="43" actId="47"/>
        <pc:sldMkLst>
          <pc:docMk/>
          <pc:sldMk cId="1837390655" sldId="297"/>
        </pc:sldMkLst>
      </pc:sldChg>
      <pc:sldChg chg="modNotesTx">
        <pc:chgData name="Alex Khan" userId="3a873f7f057fbc28" providerId="LiveId" clId="{77937D7B-909E-4D55-968B-531262D19452}" dt="2020-07-21T16:17:04.492" v="45" actId="6549"/>
        <pc:sldMkLst>
          <pc:docMk/>
          <pc:sldMk cId="2267914765" sldId="298"/>
        </pc:sldMkLst>
      </pc:sldChg>
      <pc:sldChg chg="addSp modSp add mod">
        <pc:chgData name="Alex Khan" userId="3a873f7f057fbc28" providerId="LiveId" clId="{77937D7B-909E-4D55-968B-531262D19452}" dt="2020-07-21T16:18:57.458" v="58" actId="1076"/>
        <pc:sldMkLst>
          <pc:docMk/>
          <pc:sldMk cId="151547016" sldId="299"/>
        </pc:sldMkLst>
        <pc:picChg chg="add mod">
          <ac:chgData name="Alex Khan" userId="3a873f7f057fbc28" providerId="LiveId" clId="{77937D7B-909E-4D55-968B-531262D19452}" dt="2020-07-21T16:18:57.458" v="58" actId="1076"/>
          <ac:picMkLst>
            <pc:docMk/>
            <pc:sldMk cId="151547016" sldId="299"/>
            <ac:picMk id="3" creationId="{48B4DCE5-264E-48C1-932F-DECFB47EEEEB}"/>
          </ac:picMkLst>
        </pc:picChg>
      </pc:sldChg>
      <pc:sldChg chg="del">
        <pc:chgData name="Alex Khan" userId="3a873f7f057fbc28" providerId="LiveId" clId="{77937D7B-909E-4D55-968B-531262D19452}" dt="2020-07-21T16:14:50.556" v="33" actId="47"/>
        <pc:sldMkLst>
          <pc:docMk/>
          <pc:sldMk cId="1214975771" sldId="299"/>
        </pc:sldMkLst>
      </pc:sldChg>
      <pc:sldChg chg="addSp delSp modSp add mod">
        <pc:chgData name="Alex Khan" userId="3a873f7f057fbc28" providerId="LiveId" clId="{77937D7B-909E-4D55-968B-531262D19452}" dt="2020-07-21T16:19:27.350" v="62" actId="14100"/>
        <pc:sldMkLst>
          <pc:docMk/>
          <pc:sldMk cId="1067924515" sldId="300"/>
        </pc:sldMkLst>
        <pc:picChg chg="del">
          <ac:chgData name="Alex Khan" userId="3a873f7f057fbc28" providerId="LiveId" clId="{77937D7B-909E-4D55-968B-531262D19452}" dt="2020-07-21T16:19:20.031" v="60" actId="478"/>
          <ac:picMkLst>
            <pc:docMk/>
            <pc:sldMk cId="1067924515" sldId="300"/>
            <ac:picMk id="3" creationId="{48B4DCE5-264E-48C1-932F-DECFB47EEEEB}"/>
          </ac:picMkLst>
        </pc:picChg>
        <pc:picChg chg="add mod">
          <ac:chgData name="Alex Khan" userId="3a873f7f057fbc28" providerId="LiveId" clId="{77937D7B-909E-4D55-968B-531262D19452}" dt="2020-07-21T16:19:27.350" v="62" actId="14100"/>
          <ac:picMkLst>
            <pc:docMk/>
            <pc:sldMk cId="1067924515" sldId="300"/>
            <ac:picMk id="4" creationId="{F519C3F3-9E0B-4EC5-90EA-795B892898A2}"/>
          </ac:picMkLst>
        </pc:picChg>
      </pc:sldChg>
      <pc:sldChg chg="addSp delSp modSp add mod">
        <pc:chgData name="Alex Khan" userId="3a873f7f057fbc28" providerId="LiveId" clId="{77937D7B-909E-4D55-968B-531262D19452}" dt="2020-07-21T16:19:57.835" v="67" actId="1076"/>
        <pc:sldMkLst>
          <pc:docMk/>
          <pc:sldMk cId="2592633232" sldId="301"/>
        </pc:sldMkLst>
        <pc:picChg chg="add mod">
          <ac:chgData name="Alex Khan" userId="3a873f7f057fbc28" providerId="LiveId" clId="{77937D7B-909E-4D55-968B-531262D19452}" dt="2020-07-21T16:19:57.835" v="67" actId="1076"/>
          <ac:picMkLst>
            <pc:docMk/>
            <pc:sldMk cId="2592633232" sldId="301"/>
            <ac:picMk id="3" creationId="{DCCC72B4-9BEC-4F55-AED2-600B71EDEE11}"/>
          </ac:picMkLst>
        </pc:picChg>
        <pc:picChg chg="del">
          <ac:chgData name="Alex Khan" userId="3a873f7f057fbc28" providerId="LiveId" clId="{77937D7B-909E-4D55-968B-531262D19452}" dt="2020-07-21T16:19:48.863" v="64" actId="478"/>
          <ac:picMkLst>
            <pc:docMk/>
            <pc:sldMk cId="2592633232" sldId="301"/>
            <ac:picMk id="4" creationId="{F519C3F3-9E0B-4EC5-90EA-795B892898A2}"/>
          </ac:picMkLst>
        </pc:picChg>
      </pc:sldChg>
      <pc:sldChg chg="addSp modSp add mod">
        <pc:chgData name="Alex Khan" userId="3a873f7f057fbc28" providerId="LiveId" clId="{77937D7B-909E-4D55-968B-531262D19452}" dt="2020-07-21T16:20:52.416" v="76" actId="1076"/>
        <pc:sldMkLst>
          <pc:docMk/>
          <pc:sldMk cId="378456927" sldId="302"/>
        </pc:sldMkLst>
        <pc:picChg chg="add mod">
          <ac:chgData name="Alex Khan" userId="3a873f7f057fbc28" providerId="LiveId" clId="{77937D7B-909E-4D55-968B-531262D19452}" dt="2020-07-21T16:20:52.416" v="76" actId="1076"/>
          <ac:picMkLst>
            <pc:docMk/>
            <pc:sldMk cId="378456927" sldId="302"/>
            <ac:picMk id="3" creationId="{148B7113-9C79-4831-A9A1-8FAC41BA4B69}"/>
          </ac:picMkLst>
        </pc:picChg>
      </pc:sldChg>
      <pc:sldChg chg="addSp modSp add mod ord">
        <pc:chgData name="Alex Khan" userId="3a873f7f057fbc28" providerId="LiveId" clId="{77937D7B-909E-4D55-968B-531262D19452}" dt="2020-07-21T16:20:43.732" v="73"/>
        <pc:sldMkLst>
          <pc:docMk/>
          <pc:sldMk cId="3419950428" sldId="303"/>
        </pc:sldMkLst>
        <pc:picChg chg="add mod">
          <ac:chgData name="Alex Khan" userId="3a873f7f057fbc28" providerId="LiveId" clId="{77937D7B-909E-4D55-968B-531262D19452}" dt="2020-07-21T16:20:20.295" v="70" actId="14100"/>
          <ac:picMkLst>
            <pc:docMk/>
            <pc:sldMk cId="3419950428" sldId="303"/>
            <ac:picMk id="3" creationId="{666AD519-2E16-4340-8692-62F2D58FDE5B}"/>
          </ac:picMkLst>
        </pc:picChg>
      </pc:sldChg>
      <pc:sldChg chg="addSp modSp add mod">
        <pc:chgData name="Alex Khan" userId="3a873f7f057fbc28" providerId="LiveId" clId="{77937D7B-909E-4D55-968B-531262D19452}" dt="2020-07-21T16:21:31.952" v="78" actId="1076"/>
        <pc:sldMkLst>
          <pc:docMk/>
          <pc:sldMk cId="4209768701" sldId="304"/>
        </pc:sldMkLst>
        <pc:picChg chg="add mod">
          <ac:chgData name="Alex Khan" userId="3a873f7f057fbc28" providerId="LiveId" clId="{77937D7B-909E-4D55-968B-531262D19452}" dt="2020-07-21T16:21:31.952" v="78" actId="1076"/>
          <ac:picMkLst>
            <pc:docMk/>
            <pc:sldMk cId="4209768701" sldId="304"/>
            <ac:picMk id="3" creationId="{CEC900F9-220B-4EBE-B99F-90808EC9F6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6A3E6-6A7F-449B-B6CE-3D41DF5272E0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A1761-688C-4C7F-A255-7DB872F5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09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8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9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7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7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18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3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8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6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3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91425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39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71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54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43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7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6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8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5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56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3C5-4C90-4A58-B977-694DED66D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Our talk About D-Wave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BDE58-F208-4659-891B-8B4CC528F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Alex Khan</a:t>
            </a:r>
          </a:p>
          <a:p>
            <a:r>
              <a:rPr lang="en-US">
                <a:latin typeface="+mn-lt"/>
              </a:rPr>
              <a:t>July 21, 2020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639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410F-5C67-42B8-A1E9-C7D2B49E8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6791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BBB3-D259-43E7-8251-5ED855CF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C5C9-550E-4767-9710-1D77DBA16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1396538"/>
            <a:ext cx="9068951" cy="4851861"/>
          </a:xfrm>
        </p:spPr>
        <p:txBody>
          <a:bodyPr>
            <a:normAutofit/>
          </a:bodyPr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15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Annealing Quantum Computers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0CAA7-F44B-4607-8BFE-E8780922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756" y="1152983"/>
            <a:ext cx="8468078" cy="53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Annealing Quantum Computers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4DCE5-264E-48C1-932F-DECFB47EE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32" y="1152983"/>
            <a:ext cx="9419136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Annealing Quantum Computers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9C3F3-9E0B-4EC5-90EA-795B8928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610" y="1696065"/>
            <a:ext cx="4403045" cy="45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Annealing Quantum Computers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C72B4-9BEC-4F55-AED2-600B71ED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8" y="1707676"/>
            <a:ext cx="8248603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3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Annealing Quantum Computers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AD519-2E16-4340-8692-62F2D58F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72" y="1255074"/>
            <a:ext cx="7742509" cy="52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5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Annealing Quantum Computers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B7113-9C79-4831-A9A1-8FAC41BA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25" y="1441184"/>
            <a:ext cx="8670297" cy="4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6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Annealing Quantum Computers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900F9-220B-4EBE-B99F-90808EC9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30" y="1152983"/>
            <a:ext cx="9199661" cy="50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68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2851</TotalTime>
  <Words>43</Words>
  <Application>Microsoft Office PowerPoint</Application>
  <PresentationFormat>Widescreen</PresentationFormat>
  <Paragraphs>21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Our talk About D-Wave</vt:lpstr>
      <vt:lpstr>Topics</vt:lpstr>
      <vt:lpstr>Annealing Quantum Computers</vt:lpstr>
      <vt:lpstr>Annealing Quantum Computers</vt:lpstr>
      <vt:lpstr>Annealing Quantum Computers</vt:lpstr>
      <vt:lpstr>Annealing Quantum Computers</vt:lpstr>
      <vt:lpstr>Annealing Quantum Computers</vt:lpstr>
      <vt:lpstr>Annealing Quantum Computers</vt:lpstr>
      <vt:lpstr>Annealing Quantum Computers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Chemistry</dc:title>
  <dc:creator>Ayaz Khan</dc:creator>
  <cp:lastModifiedBy>Alex Khan</cp:lastModifiedBy>
  <cp:revision>12</cp:revision>
  <dcterms:created xsi:type="dcterms:W3CDTF">2019-11-08T04:45:05Z</dcterms:created>
  <dcterms:modified xsi:type="dcterms:W3CDTF">2020-07-21T16:26:30Z</dcterms:modified>
</cp:coreProperties>
</file>